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2" r:id="rId4"/>
    <p:sldId id="258" r:id="rId5"/>
    <p:sldId id="259" r:id="rId6"/>
    <p:sldId id="260" r:id="rId7"/>
    <p:sldId id="261" r:id="rId8"/>
    <p:sldId id="262" r:id="rId9"/>
    <p:sldId id="263" r:id="rId10"/>
    <p:sldId id="30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98" r:id="rId32"/>
    <p:sldId id="299" r:id="rId33"/>
    <p:sldId id="284" r:id="rId34"/>
    <p:sldId id="285" r:id="rId35"/>
    <p:sldId id="288" r:id="rId36"/>
    <p:sldId id="289" r:id="rId37"/>
    <p:sldId id="290" r:id="rId38"/>
    <p:sldId id="291" r:id="rId39"/>
    <p:sldId id="287" r:id="rId40"/>
    <p:sldId id="286" r:id="rId41"/>
    <p:sldId id="294" r:id="rId42"/>
    <p:sldId id="295" r:id="rId43"/>
    <p:sldId id="296" r:id="rId44"/>
    <p:sldId id="297" r:id="rId45"/>
    <p:sldId id="300" r:id="rId46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68" autoAdjust="0"/>
    <p:restoredTop sz="94671" autoAdjust="0"/>
  </p:normalViewPr>
  <p:slideViewPr>
    <p:cSldViewPr>
      <p:cViewPr varScale="1">
        <p:scale>
          <a:sx n="67" d="100"/>
          <a:sy n="67" d="100"/>
        </p:scale>
        <p:origin x="160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BFEF0-A900-40DF-B2F5-7D7FCBBE8006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96B7-4040-4350-9C5B-905E07C60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26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BFEF0-A900-40DF-B2F5-7D7FCBBE8006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96B7-4040-4350-9C5B-905E07C60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92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BFEF0-A900-40DF-B2F5-7D7FCBBE8006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96B7-4040-4350-9C5B-905E07C60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34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BFEF0-A900-40DF-B2F5-7D7FCBBE8006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96B7-4040-4350-9C5B-905E07C60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69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BFEF0-A900-40DF-B2F5-7D7FCBBE8006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96B7-4040-4350-9C5B-905E07C60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02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BFEF0-A900-40DF-B2F5-7D7FCBBE8006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96B7-4040-4350-9C5B-905E07C60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98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BFEF0-A900-40DF-B2F5-7D7FCBBE8006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96B7-4040-4350-9C5B-905E07C60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61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BFEF0-A900-40DF-B2F5-7D7FCBBE8006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96B7-4040-4350-9C5B-905E07C60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13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BFEF0-A900-40DF-B2F5-7D7FCBBE8006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96B7-4040-4350-9C5B-905E07C60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97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BFEF0-A900-40DF-B2F5-7D7FCBBE8006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96B7-4040-4350-9C5B-905E07C60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41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BFEF0-A900-40DF-B2F5-7D7FCBBE8006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96B7-4040-4350-9C5B-905E07C60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BFEF0-A900-40DF-B2F5-7D7FCBBE8006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696B7-4040-4350-9C5B-905E07C60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7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slide" Target="slide4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slide" Target="slide3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15.png"/><Relationship Id="rId4" Type="http://schemas.openxmlformats.org/officeDocument/2006/relationships/slide" Target="slide3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40.png"/><Relationship Id="rId4" Type="http://schemas.openxmlformats.org/officeDocument/2006/relationships/slide" Target="slide3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8000" dirty="0" smtClean="0">
                <a:solidFill>
                  <a:srgbClr val="00B0F0"/>
                </a:solidFill>
              </a:rPr>
              <a:t>How to use sign language!</a:t>
            </a:r>
            <a:endParaRPr lang="en-GB" sz="8000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00800" cy="2016224"/>
          </a:xfrm>
        </p:spPr>
        <p:txBody>
          <a:bodyPr>
            <a:normAutofit/>
          </a:bodyPr>
          <a:lstStyle/>
          <a:p>
            <a:r>
              <a:rPr lang="en-GB" sz="4400" dirty="0" smtClean="0"/>
              <a:t>By Holly Smith, Katie smith and Megan Bowe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64124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19900" dirty="0" smtClean="0"/>
              <a:t>F</a:t>
            </a:r>
            <a:endParaRPr lang="en-GB" sz="199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16832"/>
            <a:ext cx="5112568" cy="4090054"/>
          </a:xfrm>
        </p:spPr>
      </p:pic>
    </p:spTree>
    <p:extLst>
      <p:ext uri="{BB962C8B-B14F-4D97-AF65-F5344CB8AC3E}">
        <p14:creationId xmlns:p14="http://schemas.microsoft.com/office/powerpoint/2010/main" val="36920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19900" dirty="0" smtClean="0"/>
              <a:t>G</a:t>
            </a:r>
            <a:endParaRPr lang="en-GB" sz="199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704" y="1700808"/>
            <a:ext cx="565745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8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19900" dirty="0" smtClean="0"/>
              <a:t>H</a:t>
            </a:r>
            <a:endParaRPr lang="en-GB" sz="199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3273" y="2060848"/>
            <a:ext cx="565745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8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19900" dirty="0" smtClean="0"/>
              <a:t>I</a:t>
            </a:r>
            <a:endParaRPr lang="en-GB" sz="199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3273" y="1600200"/>
            <a:ext cx="565745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8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19900" dirty="0" smtClean="0"/>
              <a:t>J</a:t>
            </a:r>
            <a:endParaRPr lang="en-GB" sz="199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3273" y="1916832"/>
            <a:ext cx="565745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7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19900" dirty="0"/>
              <a:t>K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273" y="1600200"/>
            <a:ext cx="565745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88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19900" dirty="0" smtClean="0"/>
              <a:t>L</a:t>
            </a:r>
            <a:endParaRPr lang="en-GB" sz="199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565745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77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19900" dirty="0"/>
              <a:t>M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" t="3420" r="4164" b="13921"/>
          <a:stretch/>
        </p:blipFill>
        <p:spPr bwMode="auto">
          <a:xfrm>
            <a:off x="1979712" y="2564904"/>
            <a:ext cx="5406887" cy="3776869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84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19900" dirty="0" smtClean="0"/>
              <a:t>N</a:t>
            </a:r>
            <a:endParaRPr lang="en-GB" sz="199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5472608" cy="395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97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19900" dirty="0" smtClean="0"/>
              <a:t>O</a:t>
            </a:r>
            <a:endParaRPr lang="en-GB" sz="199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59015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91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How do you learn and use sign language?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Sign language is used to communicate with deaf people.</a:t>
            </a:r>
          </a:p>
          <a:p>
            <a:r>
              <a:rPr lang="en-GB" dirty="0" smtClean="0"/>
              <a:t>Sign language is using hand gestures to speak.</a:t>
            </a:r>
          </a:p>
          <a:p>
            <a:r>
              <a:rPr lang="en-GB" dirty="0" smtClean="0"/>
              <a:t>In the UK there is 15.6 million people who have hearing loss, 45,000 are children.</a:t>
            </a:r>
          </a:p>
          <a:p>
            <a:r>
              <a:rPr lang="en-GB" dirty="0" smtClean="0"/>
              <a:t>There are people all over the UK that can teach you sign language. Megan and Ellie taught the children at </a:t>
            </a:r>
            <a:r>
              <a:rPr lang="en-GB" dirty="0" smtClean="0"/>
              <a:t>cubs-an adventure </a:t>
            </a:r>
            <a:r>
              <a:rPr lang="en-GB" dirty="0" smtClean="0"/>
              <a:t>club- </a:t>
            </a:r>
            <a:r>
              <a:rPr lang="en-GB" dirty="0" smtClean="0"/>
              <a:t>how </a:t>
            </a:r>
            <a:r>
              <a:rPr lang="en-GB" dirty="0" smtClean="0"/>
              <a:t>to spell their names using sign language.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658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19900" dirty="0" smtClean="0"/>
              <a:t>P</a:t>
            </a:r>
            <a:endParaRPr lang="en-GB" sz="199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496855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46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19900" dirty="0"/>
              <a:t>Q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705678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12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19900" dirty="0" smtClean="0"/>
              <a:t>R</a:t>
            </a:r>
            <a:endParaRPr lang="en-GB" sz="199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9015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46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19900" dirty="0" smtClean="0"/>
              <a:t>S</a:t>
            </a:r>
            <a:endParaRPr lang="en-GB" sz="199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50" y="1600200"/>
            <a:ext cx="59015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73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19900" dirty="0" smtClean="0"/>
              <a:t>T</a:t>
            </a:r>
            <a:endParaRPr lang="en-GB" sz="199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8840"/>
            <a:ext cx="565745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69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19900" dirty="0" smtClean="0"/>
              <a:t>U</a:t>
            </a:r>
            <a:endParaRPr lang="en-GB" sz="199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273" y="1600200"/>
            <a:ext cx="565745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63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19900" dirty="0" smtClean="0"/>
              <a:t>V</a:t>
            </a:r>
            <a:endParaRPr lang="en-GB" sz="199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400600" cy="414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72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19900" dirty="0" smtClean="0"/>
              <a:t>W</a:t>
            </a:r>
            <a:endParaRPr lang="en-GB" sz="199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565745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08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19900" dirty="0" smtClean="0"/>
              <a:t>X</a:t>
            </a:r>
            <a:endParaRPr lang="en-GB" sz="199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9135" y="1844824"/>
            <a:ext cx="6105730" cy="468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19900" dirty="0"/>
              <a:t>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1250" y="1844824"/>
            <a:ext cx="59015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0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solidFill>
                  <a:srgbClr val="FF0000"/>
                </a:solidFill>
              </a:rPr>
              <a:t>FACTS!!!!!!!!!!!!!!!!</a:t>
            </a:r>
            <a:endParaRPr lang="en-GB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154" y="1454050"/>
            <a:ext cx="4038600" cy="4525963"/>
          </a:xfrm>
        </p:spPr>
        <p:txBody>
          <a:bodyPr>
            <a:noAutofit/>
          </a:bodyPr>
          <a:lstStyle/>
          <a:p>
            <a:r>
              <a:rPr lang="en-GB" sz="3600" dirty="0" smtClean="0"/>
              <a:t>British sign language is usually referred to as BSL.</a:t>
            </a:r>
          </a:p>
          <a:p>
            <a:r>
              <a:rPr lang="en-GB" sz="3600" dirty="0" smtClean="0"/>
              <a:t>You can get hearing dogs.</a:t>
            </a:r>
          </a:p>
          <a:p>
            <a:r>
              <a:rPr lang="en-GB" sz="3600" dirty="0" smtClean="0"/>
              <a:t>You have to go through allot of training to get a  hearing dog.</a:t>
            </a:r>
          </a:p>
        </p:txBody>
      </p:sp>
      <p:pic>
        <p:nvPicPr>
          <p:cNvPr id="1026" name="Picture 2" descr="Image result for hearing do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104" y="2073845"/>
            <a:ext cx="345638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29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19900" dirty="0"/>
              <a:t>Z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5776" y="2276872"/>
            <a:ext cx="4320480" cy="395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5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Autofit/>
          </a:bodyPr>
          <a:lstStyle/>
          <a:p>
            <a:r>
              <a:rPr lang="en-GB" sz="9600" dirty="0" smtClean="0"/>
              <a:t>We now need a volunteer from each year group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89130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Autofit/>
          </a:bodyPr>
          <a:lstStyle/>
          <a:p>
            <a:r>
              <a:rPr lang="en-GB" sz="13800" dirty="0" smtClean="0"/>
              <a:t>Hello in sign language</a:t>
            </a:r>
            <a:endParaRPr lang="en-GB" sz="13800" dirty="0"/>
          </a:p>
        </p:txBody>
      </p:sp>
    </p:spTree>
    <p:extLst>
      <p:ext uri="{BB962C8B-B14F-4D97-AF65-F5344CB8AC3E}">
        <p14:creationId xmlns:p14="http://schemas.microsoft.com/office/powerpoint/2010/main" val="197797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11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QUIZ!!!</a:t>
            </a:r>
            <a:endParaRPr lang="en-GB" sz="115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5776" y="1844824"/>
            <a:ext cx="4464496" cy="403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8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179512" y="1379677"/>
            <a:ext cx="3888432" cy="2808312"/>
          </a:xfrm>
          <a:prstGeom prst="star5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548680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G in sign language?</a:t>
            </a:r>
            <a:endParaRPr lang="en-GB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869" y="2454548"/>
            <a:ext cx="1578461" cy="1210549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5222929" y="1624663"/>
            <a:ext cx="2736304" cy="2376264"/>
          </a:xfrm>
          <a:prstGeom prst="downArrow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144" y="2181358"/>
            <a:ext cx="1483739" cy="148373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042448" y="4607738"/>
            <a:ext cx="2664296" cy="1872208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5450" y="4830393"/>
            <a:ext cx="1517694" cy="1517694"/>
          </a:xfrm>
          <a:prstGeom prst="rect">
            <a:avLst/>
          </a:prstGeom>
        </p:spPr>
      </p:pic>
      <p:sp>
        <p:nvSpPr>
          <p:cNvPr id="10" name="Heart 9"/>
          <p:cNvSpPr/>
          <p:nvPr/>
        </p:nvSpPr>
        <p:spPr>
          <a:xfrm>
            <a:off x="5076056" y="4187989"/>
            <a:ext cx="2883177" cy="2337355"/>
          </a:xfrm>
          <a:prstGeom prst="hear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1799" y="4592894"/>
            <a:ext cx="1540084" cy="154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1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9144000" cy="101566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6000" b="1" u="sng" dirty="0" smtClean="0"/>
              <a:t>What is H in sign language?</a:t>
            </a:r>
            <a:endParaRPr lang="en-GB" sz="6000" b="1" u="sng" dirty="0"/>
          </a:p>
        </p:txBody>
      </p:sp>
      <p:sp>
        <p:nvSpPr>
          <p:cNvPr id="4" name="Heart 3"/>
          <p:cNvSpPr/>
          <p:nvPr/>
        </p:nvSpPr>
        <p:spPr>
          <a:xfrm>
            <a:off x="503548" y="1700808"/>
            <a:ext cx="2232248" cy="1872208"/>
          </a:xfrm>
          <a:prstGeom prst="hear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868143" y="5085184"/>
            <a:ext cx="2622567" cy="15121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>
            <a:off x="395536" y="4265050"/>
            <a:ext cx="2664296" cy="2304256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>
            <a:off x="6372200" y="1614810"/>
            <a:ext cx="2232248" cy="2232248"/>
          </a:xfrm>
          <a:prstGeom prst="rightArrow">
            <a:avLst>
              <a:gd name="adj1" fmla="val 50000"/>
              <a:gd name="adj2" fmla="val 5156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10" y="1894483"/>
            <a:ext cx="1537124" cy="117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71" y="5009289"/>
            <a:ext cx="2038136" cy="156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389" y="5076771"/>
            <a:ext cx="1533128" cy="153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174" y="1894483"/>
            <a:ext cx="1484858" cy="148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67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723" y="620688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m in sign language?</a:t>
            </a:r>
            <a:endParaRPr lang="en-GB" sz="5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Lightning Bolt 2"/>
          <p:cNvSpPr/>
          <p:nvPr/>
        </p:nvSpPr>
        <p:spPr>
          <a:xfrm>
            <a:off x="539552" y="2132856"/>
            <a:ext cx="2160240" cy="1656184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n 3"/>
          <p:cNvSpPr/>
          <p:nvPr/>
        </p:nvSpPr>
        <p:spPr>
          <a:xfrm>
            <a:off x="5652119" y="4380771"/>
            <a:ext cx="3283375" cy="2216581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Moon 4"/>
          <p:cNvSpPr/>
          <p:nvPr/>
        </p:nvSpPr>
        <p:spPr>
          <a:xfrm>
            <a:off x="539552" y="4380770"/>
            <a:ext cx="1944216" cy="2072565"/>
          </a:xfrm>
          <a:prstGeom prst="moon">
            <a:avLst>
              <a:gd name="adj" fmla="val 3773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loud 5"/>
          <p:cNvSpPr/>
          <p:nvPr/>
        </p:nvSpPr>
        <p:spPr>
          <a:xfrm>
            <a:off x="6156176" y="1542232"/>
            <a:ext cx="2088232" cy="2060061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58" y="4794504"/>
            <a:ext cx="1245096" cy="124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33741"/>
            <a:ext cx="1166621" cy="116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108" y="1905876"/>
            <a:ext cx="1332771" cy="133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85" y="2258916"/>
            <a:ext cx="1115573" cy="111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15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K in sign language?</a:t>
            </a:r>
            <a:endParaRPr lang="en-GB" sz="5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p Ribbon 2"/>
          <p:cNvSpPr/>
          <p:nvPr/>
        </p:nvSpPr>
        <p:spPr>
          <a:xfrm>
            <a:off x="395536" y="1340768"/>
            <a:ext cx="2952328" cy="2088232"/>
          </a:xfrm>
          <a:prstGeom prst="ribbon2">
            <a:avLst>
              <a:gd name="adj1" fmla="val 21895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32-Point Star 3"/>
          <p:cNvSpPr/>
          <p:nvPr/>
        </p:nvSpPr>
        <p:spPr>
          <a:xfrm>
            <a:off x="6012160" y="1484784"/>
            <a:ext cx="2808312" cy="2232248"/>
          </a:xfrm>
          <a:prstGeom prst="star32">
            <a:avLst>
              <a:gd name="adj" fmla="val 3260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4-Point Star 5"/>
          <p:cNvSpPr/>
          <p:nvPr/>
        </p:nvSpPr>
        <p:spPr>
          <a:xfrm>
            <a:off x="5292080" y="4149080"/>
            <a:ext cx="2952328" cy="2160240"/>
          </a:xfrm>
          <a:prstGeom prst="star4">
            <a:avLst>
              <a:gd name="adj" fmla="val 1769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uble Wave 6"/>
          <p:cNvSpPr/>
          <p:nvPr/>
        </p:nvSpPr>
        <p:spPr>
          <a:xfrm flipV="1">
            <a:off x="422189" y="4581128"/>
            <a:ext cx="3563888" cy="1584176"/>
          </a:xfrm>
          <a:prstGeom prst="doubleWave">
            <a:avLst>
              <a:gd name="adj1" fmla="val 6250"/>
              <a:gd name="adj2" fmla="val 536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19" y="4737223"/>
            <a:ext cx="1661827" cy="127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311" y="4701219"/>
            <a:ext cx="1755903" cy="134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40" y="1438887"/>
            <a:ext cx="1461120" cy="146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44" y="1870348"/>
            <a:ext cx="1461120" cy="146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33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s in sign language?</a:t>
            </a:r>
            <a:endParaRPr lang="en-GB" sz="5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laque 3"/>
          <p:cNvSpPr/>
          <p:nvPr/>
        </p:nvSpPr>
        <p:spPr>
          <a:xfrm>
            <a:off x="827584" y="1440403"/>
            <a:ext cx="1941751" cy="1691893"/>
          </a:xfrm>
          <a:prstGeom prst="plaque">
            <a:avLst>
              <a:gd name="adj" fmla="val 36027"/>
            </a:avLst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hord 4"/>
          <p:cNvSpPr/>
          <p:nvPr/>
        </p:nvSpPr>
        <p:spPr>
          <a:xfrm>
            <a:off x="5875548" y="1448495"/>
            <a:ext cx="3060340" cy="1944216"/>
          </a:xfrm>
          <a:prstGeom prst="chord">
            <a:avLst>
              <a:gd name="adj1" fmla="val 2700000"/>
              <a:gd name="adj2" fmla="val 14982167"/>
            </a:avLst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odecagon 5"/>
          <p:cNvSpPr/>
          <p:nvPr/>
        </p:nvSpPr>
        <p:spPr>
          <a:xfrm>
            <a:off x="6012160" y="4194314"/>
            <a:ext cx="2376264" cy="2343056"/>
          </a:xfrm>
          <a:prstGeom prst="dodecagon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ardrop 6"/>
          <p:cNvSpPr/>
          <p:nvPr/>
        </p:nvSpPr>
        <p:spPr>
          <a:xfrm>
            <a:off x="539552" y="4697760"/>
            <a:ext cx="1676210" cy="2160240"/>
          </a:xfrm>
          <a:prstGeom prst="teardrop">
            <a:avLst>
              <a:gd name="adj" fmla="val 200000"/>
            </a:avLst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967" y="1585671"/>
            <a:ext cx="1546625" cy="15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99" y="1555789"/>
            <a:ext cx="1461120" cy="146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97" y="4777892"/>
            <a:ext cx="1461120" cy="146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728" y="4777892"/>
            <a:ext cx="1317104" cy="13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32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556792"/>
            <a:ext cx="7272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NO!!!!!!!!!!!!!!!!!!!!!!!!!!!!!!!!!!!!!!!!!!!!!!!!!!!!!!!!!!!!!!!!!!!!!!!!!!!!!!!!!!!</a:t>
            </a:r>
          </a:p>
          <a:p>
            <a:pPr algn="ctr"/>
            <a:endParaRPr lang="en-GB" sz="3600" b="1" dirty="0"/>
          </a:p>
          <a:p>
            <a:pPr marL="285750" indent="-285750" algn="ctr">
              <a:buFont typeface="Wingdings" panose="05000000000000000000" pitchFamily="2" charset="2"/>
              <a:buChar char="L"/>
            </a:pPr>
            <a:r>
              <a:rPr lang="en-GB" sz="3600" b="1" dirty="0" smtClean="0">
                <a:sym typeface="Wingdings" panose="05000000000000000000" pitchFamily="2" charset="2"/>
              </a:rPr>
              <a:t>        </a:t>
            </a:r>
          </a:p>
          <a:p>
            <a:pPr marL="285750" indent="-285750" algn="ctr">
              <a:buFont typeface="Wingdings" panose="05000000000000000000" pitchFamily="2" charset="2"/>
              <a:buChar char="L"/>
            </a:pPr>
            <a:endParaRPr lang="en-GB" sz="3600" b="1" dirty="0">
              <a:sym typeface="Wingdings" panose="05000000000000000000" pitchFamily="2" charset="2"/>
            </a:endParaRPr>
          </a:p>
          <a:p>
            <a:pPr algn="ctr"/>
            <a:r>
              <a:rPr lang="en-GB" sz="3600" b="1" dirty="0" smtClean="0">
                <a:sym typeface="Wingdings" panose="05000000000000000000" pitchFamily="2" charset="2"/>
              </a:rPr>
              <a:t>!!!!!!!!!!!!!!!!!!!!!!!!!!!!!!!!!!!!!!!!!!!!!!!!!!!!!!!!!!!!!!!!!!!!!!!!!!!!!!!!!!!!!!!!!!!!!!!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3361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608" y="4437112"/>
            <a:ext cx="7772400" cy="1500187"/>
          </a:xfrm>
        </p:spPr>
        <p:txBody>
          <a:bodyPr>
            <a:noAutofit/>
          </a:bodyPr>
          <a:lstStyle/>
          <a:p>
            <a:r>
              <a:rPr lang="en-GB" sz="9600" dirty="0" smtClean="0"/>
              <a:t>We will now teach you the alphabet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104126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80728"/>
            <a:ext cx="86409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/>
              <a:t>YES!!!!!!!!!!!!!!!!!!!!!!!!!!!!!!!!!!!!!!!!!!!!!!!!!!!!!!!!!!!!!!!!!!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408697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mpetition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797268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16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This will be on the back of your Friday Letter!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1772816"/>
            <a:ext cx="515456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7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Design Time!!!!!!!!!!!!!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6600" dirty="0" smtClean="0"/>
              <a:t>Instead of (or as well as) you can design a poster about what you have learned today.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246228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Example!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4854600" cy="48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13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3735288"/>
          </a:xfrm>
        </p:spPr>
        <p:txBody>
          <a:bodyPr>
            <a:noAutofit/>
          </a:bodyPr>
          <a:lstStyle/>
          <a:p>
            <a:pPr>
              <a:tabLst>
                <a:tab pos="1698625" algn="l"/>
              </a:tabLst>
            </a:pPr>
            <a:r>
              <a:rPr lang="en-GB" sz="6600" dirty="0" smtClean="0"/>
              <a:t>BYE </a:t>
            </a:r>
            <a:br>
              <a:rPr lang="en-GB" sz="6600" dirty="0" smtClean="0"/>
            </a:br>
            <a:r>
              <a:rPr lang="en-GB" sz="6600" dirty="0"/>
              <a:t/>
            </a:r>
            <a:br>
              <a:rPr lang="en-GB" sz="6600" dirty="0"/>
            </a:br>
            <a:r>
              <a:rPr lang="en-GB" sz="6600" dirty="0" smtClean="0"/>
              <a:t>and thanks for listening!!!!!!!!!!!!!!!!!!</a:t>
            </a:r>
            <a:br>
              <a:rPr lang="en-GB" sz="6600" dirty="0" smtClean="0"/>
            </a:br>
            <a:r>
              <a:rPr lang="en-GB" sz="6600" dirty="0"/>
              <a:t/>
            </a:r>
            <a:br>
              <a:rPr lang="en-GB" sz="6600" dirty="0"/>
            </a:br>
            <a:r>
              <a:rPr lang="en-GB" sz="6600" dirty="0" smtClean="0">
                <a:sym typeface="Wingdings" panose="05000000000000000000" pitchFamily="2" charset="2"/>
              </a:rPr>
              <a:t>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185608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19900" dirty="0" smtClean="0"/>
              <a:t>A</a:t>
            </a:r>
            <a:endParaRPr lang="en-GB" sz="19900" dirty="0"/>
          </a:p>
        </p:txBody>
      </p:sp>
      <p:pic>
        <p:nvPicPr>
          <p:cNvPr id="1026" name="Picture 2" descr="Image result for a in sign langu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4864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47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19900" dirty="0" smtClean="0"/>
              <a:t>B</a:t>
            </a:r>
            <a:endParaRPr lang="en-GB" sz="199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8047" y="2132856"/>
            <a:ext cx="4167906" cy="416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4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19900" dirty="0" smtClean="0"/>
              <a:t>C</a:t>
            </a:r>
            <a:endParaRPr lang="en-GB" sz="19900" dirty="0"/>
          </a:p>
        </p:txBody>
      </p:sp>
      <p:pic>
        <p:nvPicPr>
          <p:cNvPr id="1026" name="Picture 2" descr="Image result for b in sign langu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04864"/>
            <a:ext cx="4855875" cy="404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80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19900" dirty="0" smtClean="0"/>
              <a:t>D</a:t>
            </a:r>
            <a:endParaRPr lang="en-GB" sz="199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3273" y="2060848"/>
            <a:ext cx="565745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9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19900" dirty="0" smtClean="0"/>
              <a:t>E</a:t>
            </a:r>
            <a:endParaRPr lang="en-GB" sz="19900" dirty="0"/>
          </a:p>
        </p:txBody>
      </p:sp>
      <p:pic>
        <p:nvPicPr>
          <p:cNvPr id="2050" name="Picture 2" descr="Image result for e in sign langu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684" y="2204864"/>
            <a:ext cx="5064631" cy="405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66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259</Words>
  <Application>Microsoft Office PowerPoint</Application>
  <PresentationFormat>On-screen Show (4:3)</PresentationFormat>
  <Paragraphs>57</Paragraphs>
  <Slides>45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Wingdings</vt:lpstr>
      <vt:lpstr>Office Theme</vt:lpstr>
      <vt:lpstr>How to use sign language!</vt:lpstr>
      <vt:lpstr>How do you learn and use sign language?</vt:lpstr>
      <vt:lpstr>FACTS!!!!!!!!!!!!!!!!</vt:lpstr>
      <vt:lpstr>PowerPoint Presentation</vt:lpstr>
      <vt:lpstr>A</vt:lpstr>
      <vt:lpstr>B</vt:lpstr>
      <vt:lpstr>C</vt:lpstr>
      <vt:lpstr>D</vt:lpstr>
      <vt:lpstr>E</vt:lpstr>
      <vt:lpstr>F</vt:lpstr>
      <vt:lpstr>G</vt:lpstr>
      <vt:lpstr>H</vt:lpstr>
      <vt:lpstr>I</vt:lpstr>
      <vt:lpstr>J</vt:lpstr>
      <vt:lpstr>K</vt:lpstr>
      <vt:lpstr>L</vt:lpstr>
      <vt:lpstr>M</vt:lpstr>
      <vt:lpstr>N</vt:lpstr>
      <vt:lpstr>O</vt:lpstr>
      <vt:lpstr>P</vt:lpstr>
      <vt:lpstr>Q</vt:lpstr>
      <vt:lpstr>R</vt:lpstr>
      <vt:lpstr>S</vt:lpstr>
      <vt:lpstr>T</vt:lpstr>
      <vt:lpstr>U</vt:lpstr>
      <vt:lpstr>V</vt:lpstr>
      <vt:lpstr>W</vt:lpstr>
      <vt:lpstr>X</vt:lpstr>
      <vt:lpstr>Y</vt:lpstr>
      <vt:lpstr>Z</vt:lpstr>
      <vt:lpstr>We now need a volunteer from each year group</vt:lpstr>
      <vt:lpstr>Hello in sign language</vt:lpstr>
      <vt:lpstr>QUIZ!!!</vt:lpstr>
      <vt:lpstr>PowerPoint Presentation</vt:lpstr>
      <vt:lpstr>PowerPoint Presentation</vt:lpstr>
      <vt:lpstr>PowerPoint Presentation</vt:lpstr>
      <vt:lpstr>What is K in sign language?</vt:lpstr>
      <vt:lpstr>What is s in sign language?</vt:lpstr>
      <vt:lpstr>PowerPoint Presentation</vt:lpstr>
      <vt:lpstr>PowerPoint Presentation</vt:lpstr>
      <vt:lpstr>PowerPoint Presentation</vt:lpstr>
      <vt:lpstr>This will be on the back of your Friday Letter!</vt:lpstr>
      <vt:lpstr>Design Time!!!!!!!!!!!!!</vt:lpstr>
      <vt:lpstr>Example!</vt:lpstr>
      <vt:lpstr>BYE   and thanks for listening!!!!!!!!!!!!!!!!!!  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sign language!</dc:title>
  <dc:creator>User</dc:creator>
  <cp:lastModifiedBy>User</cp:lastModifiedBy>
  <cp:revision>26</cp:revision>
  <cp:lastPrinted>2017-03-27T11:38:38Z</cp:lastPrinted>
  <dcterms:created xsi:type="dcterms:W3CDTF">2017-02-06T12:23:15Z</dcterms:created>
  <dcterms:modified xsi:type="dcterms:W3CDTF">2017-03-27T11:40:21Z</dcterms:modified>
</cp:coreProperties>
</file>